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92" r:id="rId3"/>
    <p:sldId id="278" r:id="rId4"/>
    <p:sldId id="267" r:id="rId5"/>
    <p:sldId id="279" r:id="rId6"/>
    <p:sldId id="280" r:id="rId7"/>
    <p:sldId id="287" r:id="rId8"/>
    <p:sldId id="288" r:id="rId9"/>
    <p:sldId id="289" r:id="rId10"/>
    <p:sldId id="290" r:id="rId11"/>
    <p:sldId id="291" r:id="rId12"/>
    <p:sldId id="284" r:id="rId13"/>
    <p:sldId id="286" r:id="rId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1126"/>
    <a:srgbClr val="7A6E67"/>
    <a:srgbClr val="F2BF49"/>
    <a:srgbClr val="AD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4" autoAdjust="0"/>
    <p:restoredTop sz="88407" autoAdjust="0"/>
  </p:normalViewPr>
  <p:slideViewPr>
    <p:cSldViewPr>
      <p:cViewPr varScale="1">
        <p:scale>
          <a:sx n="69" d="100"/>
          <a:sy n="69" d="100"/>
        </p:scale>
        <p:origin x="148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-4064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FD408-A865-FD43-BD8A-60A14765CAA4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FBDB0-09E2-4741-A27D-AF8AA3540EC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11DA4-9F5C-6145-8010-1CB02F8CA18F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42586-8D9D-F44D-952F-229CE4F75F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Additive manufacturing technology that lays down materials layer by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42586-8D9D-F44D-952F-229CE4F75F9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5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solidFill>
            <a:srgbClr val="CE112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2514600"/>
            <a:ext cx="6629400" cy="1066800"/>
          </a:xfrm>
        </p:spPr>
        <p:txBody>
          <a:bodyPr anchor="b"/>
          <a:lstStyle>
            <a:lvl1pPr>
              <a:defRPr>
                <a:solidFill>
                  <a:srgbClr val="F2BF4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581400"/>
            <a:ext cx="6248400" cy="1752600"/>
          </a:xfrm>
        </p:spPr>
        <p:txBody>
          <a:bodyPr/>
          <a:lstStyle>
            <a:lvl1pPr marL="0" indent="0">
              <a:buFont typeface="Times" charset="0"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468313" y="1295400"/>
            <a:ext cx="23695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Univers 65 Bold" charset="0"/>
              </a:rPr>
              <a:t>Mechanica</a:t>
            </a:r>
            <a:r>
              <a:rPr lang="en-US" sz="1600" baseline="0" dirty="0">
                <a:solidFill>
                  <a:schemeClr val="bg1"/>
                </a:solidFill>
                <a:latin typeface="Univers 65 Bold" charset="0"/>
              </a:rPr>
              <a:t>l Engineering</a:t>
            </a:r>
            <a:endParaRPr lang="en-US" sz="1600" dirty="0">
              <a:solidFill>
                <a:schemeClr val="bg1"/>
              </a:solidFill>
              <a:latin typeface="Univers 65 Bold" charset="0"/>
            </a:endParaRPr>
          </a:p>
        </p:txBody>
      </p:sp>
      <p:pic>
        <p:nvPicPr>
          <p:cNvPr id="10" name="Picture 11" descr="ISU LEFT white.eps"/>
          <p:cNvPicPr>
            <a:picLocks noChangeAspect="1"/>
          </p:cNvPicPr>
          <p:nvPr userDrawn="1"/>
        </p:nvPicPr>
        <p:blipFill>
          <a:blip r:embed="rId2"/>
          <a:srcRect b="38235"/>
          <a:stretch>
            <a:fillRect/>
          </a:stretch>
        </p:blipFill>
        <p:spPr bwMode="auto">
          <a:xfrm>
            <a:off x="533400" y="830263"/>
            <a:ext cx="472440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152400"/>
            <a:ext cx="2000250" cy="5029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5848350" cy="502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33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3733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096000"/>
            <a:ext cx="9144000" cy="762000"/>
          </a:xfrm>
          <a:prstGeom prst="rect">
            <a:avLst/>
          </a:prstGeom>
          <a:solidFill>
            <a:srgbClr val="CE112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20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6483929" y="6324600"/>
            <a:ext cx="23695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Univers 65 Bold" charset="0"/>
              </a:rPr>
              <a:t>Mechanical Engineering</a:t>
            </a:r>
          </a:p>
        </p:txBody>
      </p:sp>
      <p:pic>
        <p:nvPicPr>
          <p:cNvPr id="9" name="Picture 11" descr="ISU LEFT white.eps"/>
          <p:cNvPicPr>
            <a:picLocks noChangeAspect="1"/>
          </p:cNvPicPr>
          <p:nvPr userDrawn="1"/>
        </p:nvPicPr>
        <p:blipFill>
          <a:blip r:embed="rId13"/>
          <a:srcRect b="38235"/>
          <a:stretch>
            <a:fillRect/>
          </a:stretch>
        </p:blipFill>
        <p:spPr bwMode="auto">
          <a:xfrm>
            <a:off x="533400" y="6365927"/>
            <a:ext cx="3200400" cy="263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962400"/>
            <a:ext cx="8534400" cy="1066800"/>
          </a:xfrm>
        </p:spPr>
        <p:txBody>
          <a:bodyPr/>
          <a:lstStyle/>
          <a:p>
            <a:pPr algn="r"/>
            <a:r>
              <a:rPr lang="en-US" sz="3600" dirty="0">
                <a:solidFill>
                  <a:srgbClr val="C00000"/>
                </a:solidFill>
                <a:latin typeface="Bodoni MT" panose="02070603080606020203" pitchFamily="18" charset="0"/>
              </a:rPr>
              <a:t>Visualization of 3D Printed FDM model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33400" y="5105400"/>
            <a:ext cx="8534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F2BF49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CE1126"/>
                </a:solidFill>
                <a:latin typeface="Univers 67 Condensed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CE1126"/>
                </a:solidFill>
                <a:latin typeface="Univers 67 Condensed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CE1126"/>
                </a:solidFill>
                <a:latin typeface="Univers 67 Condensed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CE1126"/>
                </a:solidFill>
                <a:latin typeface="Univers 67 Condensed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CE1126"/>
                </a:solidFill>
                <a:latin typeface="Univers 67 Condensed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CE1126"/>
                </a:solidFill>
                <a:latin typeface="Univers 67 Condensed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CE1126"/>
                </a:solidFill>
                <a:latin typeface="Univers 67 Condensed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rgbClr val="CE1126"/>
                </a:solidFill>
                <a:latin typeface="Univers 67 CondensedBold" charset="0"/>
              </a:defRPr>
            </a:lvl9pPr>
          </a:lstStyle>
          <a:p>
            <a:pPr algn="r" eaLnBrk="1" hangingPunct="1"/>
            <a:r>
              <a:rPr lang="en-US" sz="2400" kern="0" dirty="0">
                <a:solidFill>
                  <a:schemeClr val="tx1"/>
                </a:solidFill>
                <a:latin typeface="Bodoni MT" panose="02070603080606020203" pitchFamily="18" charset="0"/>
              </a:rPr>
              <a:t>Sambit Ghadai</a:t>
            </a:r>
          </a:p>
          <a:p>
            <a:pPr algn="r" eaLnBrk="1" hangingPunct="1"/>
            <a:endParaRPr lang="en-US" sz="2400" kern="0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STEP 3 &amp; STEP 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24600" y="1295400"/>
            <a:ext cx="2667000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Bodoni MT" panose="02070603080606020203" pitchFamily="18" charset="0"/>
              </a:rPr>
              <a:t>Extract the triangulated data, normals and vertex coordinates in .OBJ file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5181600" cy="4114800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latin typeface="Bodoni MT" panose="02070603080606020203" pitchFamily="18" charset="0"/>
              </a:rPr>
              <a:t>Each layer information is stored in an Object (.</a:t>
            </a:r>
            <a:r>
              <a:rPr lang="en-US" sz="2000" dirty="0" err="1">
                <a:solidFill>
                  <a:schemeClr val="tx1"/>
                </a:solidFill>
                <a:latin typeface="Bodoni MT" panose="02070603080606020203" pitchFamily="18" charset="0"/>
              </a:rPr>
              <a:t>obj</a:t>
            </a:r>
            <a:r>
              <a:rPr lang="en-US" sz="2000" dirty="0">
                <a:solidFill>
                  <a:schemeClr val="tx1"/>
                </a:solidFill>
                <a:latin typeface="Bodoni MT" panose="02070603080606020203" pitchFamily="18" charset="0"/>
              </a:rPr>
              <a:t>) file</a:t>
            </a:r>
          </a:p>
          <a:p>
            <a:r>
              <a:rPr lang="en-US" sz="2000" dirty="0">
                <a:solidFill>
                  <a:schemeClr val="tx1"/>
                </a:solidFill>
                <a:latin typeface="Bodoni MT" panose="02070603080606020203" pitchFamily="18" charset="0"/>
              </a:rPr>
              <a:t>This contains all the triangulated data for the vertices, faces, normals and the texture vertices.</a:t>
            </a:r>
          </a:p>
          <a:p>
            <a:r>
              <a:rPr lang="en-US" sz="2000" dirty="0">
                <a:solidFill>
                  <a:schemeClr val="tx1"/>
                </a:solidFill>
                <a:latin typeface="Bodoni MT" panose="02070603080606020203" pitchFamily="18" charset="0"/>
              </a:rPr>
              <a:t>The Object files are then read in the OpenGL program to generate a model for each layer.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34124" y="3106370"/>
            <a:ext cx="2543175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Bodoni MT" panose="02070603080606020203" pitchFamily="18" charset="0"/>
              </a:rPr>
              <a:t>Input the .OBJ files to OpenGL program and make a model for each layer</a:t>
            </a:r>
          </a:p>
        </p:txBody>
      </p:sp>
      <p:sp>
        <p:nvSpPr>
          <p:cNvPr id="26" name="Right Arrow 25"/>
          <p:cNvSpPr/>
          <p:nvPr/>
        </p:nvSpPr>
        <p:spPr bwMode="auto">
          <a:xfrm rot="5400000">
            <a:off x="7246946" y="2477260"/>
            <a:ext cx="822307" cy="30131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581400"/>
            <a:ext cx="3068453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62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0" y="1219200"/>
            <a:ext cx="2667000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Bodoni MT" panose="02070603080606020203" pitchFamily="18" charset="0"/>
              </a:rPr>
              <a:t>Arrange layers on top of one another and assign Key combinations to control the motion of the layers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943600" y="990600"/>
            <a:ext cx="3048000" cy="1981200"/>
          </a:xfrm>
          <a:prstGeom prst="roundRect">
            <a:avLst/>
          </a:prstGeom>
          <a:noFill/>
          <a:ln w="28575" cap="flat" cmpd="sng" algn="ctr">
            <a:solidFill>
              <a:srgbClr val="CE1126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9800" y="956846"/>
            <a:ext cx="266700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E1126"/>
                </a:solidFill>
                <a:latin typeface="Bodoni MT" panose="02070603080606020203" pitchFamily="18" charset="0"/>
              </a:rPr>
              <a:t>Current Stage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STEP 5</a:t>
            </a:r>
          </a:p>
        </p:txBody>
      </p:sp>
      <p:pic>
        <p:nvPicPr>
          <p:cNvPr id="2" name="layer_keystroke_demo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454" y="937796"/>
            <a:ext cx="5788946" cy="32623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979" y="4419600"/>
            <a:ext cx="5779422" cy="1200329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odoni MT" panose="02070603080606020203" pitchFamily="18" charset="0"/>
              </a:rPr>
              <a:t>Key Control using U -&gt; for Up and J -&gt; for Down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odoni MT" panose="02070603080606020203" pitchFamily="18" charset="0"/>
              </a:rPr>
              <a:t>Currently working on adding more layers and their animation (translation/rotation).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r="25894" b="28296"/>
          <a:stretch/>
        </p:blipFill>
        <p:spPr>
          <a:xfrm>
            <a:off x="5721061" y="3005554"/>
            <a:ext cx="3290682" cy="248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7620000" cy="3962400"/>
          </a:xfrm>
        </p:spPr>
        <p:txBody>
          <a:bodyPr/>
          <a:lstStyle/>
          <a:p>
            <a:pPr algn="just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Bodoni MT" panose="02070603080606020203" pitchFamily="18" charset="0"/>
              </a:rPr>
              <a:t>Add all the layers and their control.(Hierarchical Models)</a:t>
            </a:r>
          </a:p>
          <a:p>
            <a:pPr algn="just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Bodoni MT" panose="02070603080606020203" pitchFamily="18" charset="0"/>
              </a:rPr>
              <a:t>Make the layers stick to one another.(Ray Intersection)</a:t>
            </a:r>
          </a:p>
          <a:p>
            <a:pPr algn="just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Bodoni MT" panose="02070603080606020203" pitchFamily="18" charset="0"/>
              </a:rPr>
              <a:t>Build an environment and assign textures to the whole scene.</a:t>
            </a:r>
          </a:p>
          <a:p>
            <a:pPr algn="just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Bodoni MT" panose="02070603080606020203" pitchFamily="18" charset="0"/>
              </a:rPr>
              <a:t>Assign Camera controls to zoom and view the layers.</a:t>
            </a:r>
          </a:p>
          <a:p>
            <a:pPr algn="just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Bodoni MT" panose="02070603080606020203" pitchFamily="18" charset="0"/>
              </a:rPr>
              <a:t>Repeat all these steps and make different layer by layer models.</a:t>
            </a:r>
          </a:p>
        </p:txBody>
      </p:sp>
    </p:spTree>
    <p:extLst>
      <p:ext uri="{BB962C8B-B14F-4D97-AF65-F5344CB8AC3E}">
        <p14:creationId xmlns:p14="http://schemas.microsoft.com/office/powerpoint/2010/main" val="1858943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133600"/>
            <a:ext cx="8153400" cy="1143000"/>
          </a:xfrm>
        </p:spPr>
        <p:txBody>
          <a:bodyPr/>
          <a:lstStyle/>
          <a:p>
            <a:pPr algn="ctr"/>
            <a:r>
              <a:rPr lang="en-US" sz="3600" dirty="0">
                <a:latin typeface="Bodoni MT" panose="020706030806060202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907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7620000" cy="4114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To model and simulate a layer by layer 3D printed Fused Deposition Model using OpenGL.</a:t>
            </a:r>
          </a:p>
          <a:p>
            <a:endParaRPr lang="en-US" dirty="0">
              <a:solidFill>
                <a:schemeClr val="tx1"/>
              </a:solidFill>
              <a:latin typeface="Bodoni MT" panose="02070603080606020203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To visualize each layer of the “as-manufactured” 3D FDM model.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33600" y="533400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Bodoni MT" panose="02070603080606020203" pitchFamily="18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91430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05000"/>
            <a:ext cx="3733800" cy="33618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3600" y="533400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Bodoni MT" panose="02070603080606020203" pitchFamily="18" charset="0"/>
              </a:rPr>
              <a:t>INTRODUCTION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371600"/>
            <a:ext cx="4191000" cy="43905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" y="1547455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Fused Deposition Model</a:t>
            </a:r>
          </a:p>
        </p:txBody>
      </p:sp>
    </p:spTree>
    <p:extLst>
      <p:ext uri="{BB962C8B-B14F-4D97-AF65-F5344CB8AC3E}">
        <p14:creationId xmlns:p14="http://schemas.microsoft.com/office/powerpoint/2010/main" val="69515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772400" cy="1143000"/>
          </a:xfrm>
        </p:spPr>
        <p:txBody>
          <a:bodyPr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FDM 3D Printing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914400"/>
            <a:ext cx="2352162" cy="209403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>
            <a:off x="4011988" y="2004433"/>
            <a:ext cx="1204451" cy="204902"/>
          </a:xfrm>
          <a:prstGeom prst="rightArrow">
            <a:avLst/>
          </a:prstGeom>
          <a:solidFill>
            <a:srgbClr val="CE112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904875"/>
            <a:ext cx="3087163" cy="200025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 rot="5400000">
            <a:off x="6801381" y="3233737"/>
            <a:ext cx="609600" cy="152400"/>
          </a:xfrm>
          <a:prstGeom prst="rightArrow">
            <a:avLst/>
          </a:prstGeom>
          <a:solidFill>
            <a:srgbClr val="CE112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flipH="1">
            <a:off x="3906467" y="4679939"/>
            <a:ext cx="1254866" cy="244541"/>
          </a:xfrm>
          <a:prstGeom prst="rightArrow">
            <a:avLst/>
          </a:prstGeom>
          <a:solidFill>
            <a:srgbClr val="CE112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7" y="3663256"/>
            <a:ext cx="3033847" cy="22779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27979" y="4108567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3D Printing from</a:t>
            </a:r>
          </a:p>
          <a:p>
            <a:r>
              <a:rPr lang="en-US" sz="1800" dirty="0"/>
              <a:t>G-Code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28731" y="165681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3D Model to SLIC3R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76800" y="3135868"/>
            <a:ext cx="232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G-Code to 3D Printer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-1" r="25491" b="54397"/>
          <a:stretch/>
        </p:blipFill>
        <p:spPr>
          <a:xfrm>
            <a:off x="5638800" y="3667146"/>
            <a:ext cx="2895600" cy="18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7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219200"/>
            <a:ext cx="1905000" cy="1919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219200"/>
            <a:ext cx="1934765" cy="1919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964" y="1219200"/>
            <a:ext cx="1927354" cy="1919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1" y="3810000"/>
            <a:ext cx="19275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3810000"/>
            <a:ext cx="1934764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964" y="3795175"/>
            <a:ext cx="1927354" cy="191982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1143000"/>
          </a:xfrm>
        </p:spPr>
        <p:txBody>
          <a:bodyPr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2D Layered Information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39241" y="3281064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46640" y="5614930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36211" y="5614930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84960" y="5715000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23781" y="3281065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03063" y="3281065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342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3D Layered Information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1219200"/>
            <a:ext cx="2668214" cy="1998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19200"/>
            <a:ext cx="2828925" cy="1998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389" y="1219200"/>
            <a:ext cx="2558705" cy="19989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352801"/>
            <a:ext cx="2828925" cy="26335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r="5423"/>
          <a:stretch/>
        </p:blipFill>
        <p:spPr>
          <a:xfrm>
            <a:off x="3438525" y="3352801"/>
            <a:ext cx="2657475" cy="2656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r="2096"/>
          <a:stretch/>
        </p:blipFill>
        <p:spPr>
          <a:xfrm>
            <a:off x="6354389" y="3352801"/>
            <a:ext cx="2561011" cy="263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15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LAYOUT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447800"/>
            <a:ext cx="26670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Bodoni MT" panose="02070603080606020203" pitchFamily="18" charset="0"/>
              </a:rPr>
              <a:t>Read G-Code and save Line &amp; Layer information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1293435"/>
            <a:ext cx="2438400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Bodoni MT" panose="02070603080606020203" pitchFamily="18" charset="0"/>
              </a:rPr>
              <a:t>Convert the layer information to a solid model using ACIS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24600" y="1295400"/>
            <a:ext cx="2667000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Bodoni MT" panose="02070603080606020203" pitchFamily="18" charset="0"/>
              </a:rPr>
              <a:t>Extract the triangulated data, normals and vertex coordinates in .OBJ file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34124" y="3106370"/>
            <a:ext cx="2543175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Bodoni MT" panose="02070603080606020203" pitchFamily="18" charset="0"/>
              </a:rPr>
              <a:t>Input the .OBJ files to OpenGL program and make a model for each layer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2434" y="2743200"/>
            <a:ext cx="2667000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Bodoni MT" panose="02070603080606020203" pitchFamily="18" charset="0"/>
              </a:rPr>
              <a:t>Arrange layers on top of one another and assign Key combinations to control the motion of the layers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3048000"/>
            <a:ext cx="1981200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Bodoni MT" panose="02070603080606020203" pitchFamily="18" charset="0"/>
              </a:rPr>
              <a:t>Assign Textures, Lighting, building the environment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0038" y="4705350"/>
            <a:ext cx="2438400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Bodoni MT" panose="02070603080606020203" pitchFamily="18" charset="0"/>
              </a:rPr>
              <a:t>Assign Camera controls to zoom, rotate and pick a layer for viewing</a:t>
            </a:r>
          </a:p>
        </p:txBody>
      </p:sp>
      <p:sp>
        <p:nvSpPr>
          <p:cNvPr id="13" name="Right Arrow 12"/>
          <p:cNvSpPr/>
          <p:nvPr/>
        </p:nvSpPr>
        <p:spPr bwMode="auto">
          <a:xfrm>
            <a:off x="2971800" y="1676400"/>
            <a:ext cx="457200" cy="228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5867400" y="1640800"/>
            <a:ext cx="457200" cy="228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flipH="1">
            <a:off x="5867400" y="3367564"/>
            <a:ext cx="457200" cy="228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6" name="Right Arrow 15"/>
          <p:cNvSpPr/>
          <p:nvPr/>
        </p:nvSpPr>
        <p:spPr bwMode="auto">
          <a:xfrm flipH="1">
            <a:off x="2286000" y="3390900"/>
            <a:ext cx="457200" cy="228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 rot="5400000">
            <a:off x="7246946" y="2477260"/>
            <a:ext cx="822307" cy="30131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 rot="5400000">
            <a:off x="941306" y="4200599"/>
            <a:ext cx="708188" cy="30131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2770034" y="2514600"/>
            <a:ext cx="3048000" cy="1981200"/>
          </a:xfrm>
          <a:prstGeom prst="roundRect">
            <a:avLst/>
          </a:prstGeom>
          <a:noFill/>
          <a:ln w="28575" cap="flat" cmpd="sng" algn="ctr">
            <a:solidFill>
              <a:srgbClr val="CE1126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46234" y="2480846"/>
            <a:ext cx="266700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E1126"/>
                </a:solidFill>
                <a:latin typeface="Bodoni MT" panose="02070603080606020203" pitchFamily="18" charset="0"/>
              </a:rPr>
              <a:t>Current Stage</a:t>
            </a:r>
          </a:p>
        </p:txBody>
      </p:sp>
    </p:spTree>
    <p:extLst>
      <p:ext uri="{BB962C8B-B14F-4D97-AF65-F5344CB8AC3E}">
        <p14:creationId xmlns:p14="http://schemas.microsoft.com/office/powerpoint/2010/main" val="1225035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STEP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295400"/>
            <a:ext cx="26670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Bodoni MT" panose="02070603080606020203" pitchFamily="18" charset="0"/>
              </a:rPr>
              <a:t>Read G-Code and save Line &amp; Layer information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295400"/>
            <a:ext cx="4844025" cy="47434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934200" y="5562600"/>
            <a:ext cx="1600200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Bodoni MT" panose="02070603080606020203" pitchFamily="18" charset="0"/>
              </a:rPr>
              <a:t>Code Snippet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3774" t="26459" r="17924" b="9728"/>
          <a:stretch/>
        </p:blipFill>
        <p:spPr>
          <a:xfrm>
            <a:off x="381000" y="2914650"/>
            <a:ext cx="3162300" cy="31242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05050" y="2914650"/>
            <a:ext cx="971550" cy="369332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Bodoni MT" panose="02070603080606020203" pitchFamily="18" charset="0"/>
              </a:rPr>
              <a:t>G-Code</a:t>
            </a:r>
          </a:p>
        </p:txBody>
      </p:sp>
    </p:spTree>
    <p:extLst>
      <p:ext uri="{BB962C8B-B14F-4D97-AF65-F5344CB8AC3E}">
        <p14:creationId xmlns:p14="http://schemas.microsoft.com/office/powerpoint/2010/main" val="442989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STEP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1143000"/>
            <a:ext cx="2438400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Bodoni MT" panose="02070603080606020203" pitchFamily="18" charset="0"/>
              </a:rPr>
              <a:t>Convert the layer information to a solid model using ACIS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33600"/>
            <a:ext cx="4419600" cy="2971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981200"/>
            <a:ext cx="2214251" cy="16758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399" y="3733800"/>
            <a:ext cx="2214251" cy="2197244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endCxn id="17" idx="1"/>
          </p:cNvCxnSpPr>
          <p:nvPr/>
        </p:nvCxnSpPr>
        <p:spPr bwMode="auto">
          <a:xfrm flipV="1">
            <a:off x="5410200" y="2819103"/>
            <a:ext cx="457200" cy="1006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/>
          <p:cNvCxnSpPr>
            <a:endCxn id="24" idx="1"/>
          </p:cNvCxnSpPr>
          <p:nvPr/>
        </p:nvCxnSpPr>
        <p:spPr bwMode="auto">
          <a:xfrm>
            <a:off x="5410200" y="3809405"/>
            <a:ext cx="457199" cy="10230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4648200" y="3608235"/>
            <a:ext cx="9144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E1126"/>
                </a:solidFill>
                <a:latin typeface="Bodoni MT" panose="02070603080606020203" pitchFamily="18" charset="0"/>
              </a:rPr>
              <a:t>Layers</a:t>
            </a:r>
          </a:p>
        </p:txBody>
      </p:sp>
    </p:spTree>
    <p:extLst>
      <p:ext uri="{BB962C8B-B14F-4D97-AF65-F5344CB8AC3E}">
        <p14:creationId xmlns:p14="http://schemas.microsoft.com/office/powerpoint/2010/main" val="4194291692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PowerPoint.pot</Template>
  <TotalTime>2128</TotalTime>
  <Words>386</Words>
  <Application>Microsoft Office PowerPoint</Application>
  <PresentationFormat>On-screen Show (4:3)</PresentationFormat>
  <Paragraphs>57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Bodoni MT</vt:lpstr>
      <vt:lpstr>Calibri</vt:lpstr>
      <vt:lpstr>Geneva</vt:lpstr>
      <vt:lpstr>Times</vt:lpstr>
      <vt:lpstr>Univers 65 Bold</vt:lpstr>
      <vt:lpstr>Univers 67 CondensedBold</vt:lpstr>
      <vt:lpstr>Wingdings</vt:lpstr>
      <vt:lpstr>PowerPoint</vt:lpstr>
      <vt:lpstr>Visualization of 3D Printed FDM model</vt:lpstr>
      <vt:lpstr>PowerPoint Presentation</vt:lpstr>
      <vt:lpstr>PowerPoint Presentation</vt:lpstr>
      <vt:lpstr>FDM 3D Printing Process</vt:lpstr>
      <vt:lpstr>2D Layered Information</vt:lpstr>
      <vt:lpstr>3D Layered Information</vt:lpstr>
      <vt:lpstr>LAYOUT</vt:lpstr>
      <vt:lpstr>STEP 1</vt:lpstr>
      <vt:lpstr>STEP 2</vt:lpstr>
      <vt:lpstr>STEP 3 &amp; STEP 4</vt:lpstr>
      <vt:lpstr>STEP 5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Jill Thomasson</dc:creator>
  <cp:lastModifiedBy>Ghadai, Sambit [M E]</cp:lastModifiedBy>
  <cp:revision>134</cp:revision>
  <dcterms:created xsi:type="dcterms:W3CDTF">2012-10-03T13:55:36Z</dcterms:created>
  <dcterms:modified xsi:type="dcterms:W3CDTF">2016-12-06T20:38:22Z</dcterms:modified>
</cp:coreProperties>
</file>